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2" r:id="rId1"/>
    <p:sldMasterId id="2147483894" r:id="rId2"/>
    <p:sldMasterId id="2147484014" r:id="rId3"/>
  </p:sldMasterIdLst>
  <p:notesMasterIdLst>
    <p:notesMasterId r:id="rId33"/>
  </p:notesMasterIdLst>
  <p:sldIdLst>
    <p:sldId id="256" r:id="rId4"/>
    <p:sldId id="259" r:id="rId5"/>
    <p:sldId id="284" r:id="rId6"/>
    <p:sldId id="280" r:id="rId7"/>
    <p:sldId id="286" r:id="rId8"/>
    <p:sldId id="285" r:id="rId9"/>
    <p:sldId id="287" r:id="rId10"/>
    <p:sldId id="289" r:id="rId11"/>
    <p:sldId id="290" r:id="rId12"/>
    <p:sldId id="291" r:id="rId13"/>
    <p:sldId id="292" r:id="rId14"/>
    <p:sldId id="288" r:id="rId15"/>
    <p:sldId id="281" r:id="rId16"/>
    <p:sldId id="282" r:id="rId17"/>
    <p:sldId id="283" r:id="rId18"/>
    <p:sldId id="261" r:id="rId19"/>
    <p:sldId id="278" r:id="rId20"/>
    <p:sldId id="268" r:id="rId21"/>
    <p:sldId id="263" r:id="rId22"/>
    <p:sldId id="267" r:id="rId23"/>
    <p:sldId id="274" r:id="rId24"/>
    <p:sldId id="277" r:id="rId25"/>
    <p:sldId id="279" r:id="rId26"/>
    <p:sldId id="270" r:id="rId27"/>
    <p:sldId id="272" r:id="rId28"/>
    <p:sldId id="271" r:id="rId29"/>
    <p:sldId id="275" r:id="rId30"/>
    <p:sldId id="276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537"/>
    <a:srgbClr val="FB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48C8C-3E7B-4CB8-9A60-6F9AB62C041B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C7FDD-DA4C-44FA-9620-D8867185BD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25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FC5C-6C5A-4503-A138-1C56DDE60927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47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A311-DFED-464A-AC9A-A84817942572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24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6724-80DF-4FC2-BBA0-DC882580B42B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8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5DDE-2996-4401-AFA1-E174A1D8C6C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61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7075-7961-4EFE-B868-CF0B68244603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070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5EDC-EC34-4362-9E23-C0E394D26BC3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035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15D1-A1D8-45A7-BB29-CBACCF7F9D97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16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A6D3-D165-4366-A8FB-5DBCF3168391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95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E85FE-3486-42A9-939E-32F0B25C6CCA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69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A99B6-29F5-4350-BAF3-CD9CF0CB07E5}" type="datetime1">
              <a:rPr lang="fr-FR" smtClean="0"/>
              <a:t>17/05/2019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020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24BD-90D3-4DED-93EE-64454947496A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3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CCD4-9E5A-470A-B232-4E01624D9761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37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8B1DB-06A1-47F1-9383-17C65B3DB58D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931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4932-00EA-428F-BE1A-C343D93EDB64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038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9B74-4BB8-4F1E-934E-C5B1DA5D7B1A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26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FF65-1DF0-48D4-98FB-6DAE0128FC2D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397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32A8-3BFD-420D-8EB0-772C2BF7D797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1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7933-A311-4EC9-8AF9-324297DF6FCC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42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9821-2578-4FC0-B78E-F6B3CC732AB7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472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AF62-2C2F-4B96-B552-CBF8AAC5FC4D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152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A3C1-52B7-4ED5-A5FE-A73A9AA3DBEF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342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71DC-A0A6-416C-8C25-B5E2BCB52CE1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90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AB15-CC06-4F4A-AB30-3B0C4A1AC37A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750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72F220-391B-4358-9E25-77F239A54FB8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73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97A6-8188-4975-889C-8ECA3337430F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782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6CAB-964E-4DF5-B995-D7CDC08E6C6A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70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7F65-A6F9-47F4-9167-208F887511E1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45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48FDA-2ABB-4F87-9963-38418993F547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0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49B6D-1828-4420-9DD8-7F1BF0EE5AAA}" type="datetime1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5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B571-0388-43F0-911B-F0623E87BA1D}" type="datetime1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1C0-1865-458B-B0ED-3E2D6A78B173}" type="datetime1">
              <a:rPr lang="fr-FR" smtClean="0"/>
              <a:t>17/05/2019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5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69F9-BBFF-420F-B04B-298A97002D5B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0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5257-53F7-4F59-B3D3-9A00D0B4D702}" type="datetime1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8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4993BA-4811-45A4-9E6A-89DCD7A1921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15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2FC3DF-E9A1-4009-932A-DA7473EE047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59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4993BA-4811-45A4-9E6A-89DCD7A1921F}" type="datetime1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D7E48F-3D01-47ED-8658-8CAFE623DB4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6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9.xml"/><Relationship Id="rId4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BA5A32-0A87-4828-A0C7-7CE48D994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  <a:cs typeface="Andalus" panose="02020603050405020304" pitchFamily="18" charset="-78"/>
              </a:rPr>
              <a:t>Projet : CHRONO_NG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89D02A-C597-4597-A052-360EDBDAD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Gérer l’organisation des courses à pieds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14ACF9-B5F0-475C-BBBB-EDFCD2CDF464}"/>
              </a:ext>
            </a:extLst>
          </p:cNvPr>
          <p:cNvSpPr txBox="1"/>
          <p:nvPr/>
        </p:nvSpPr>
        <p:spPr>
          <a:xfrm>
            <a:off x="4091609" y="5498297"/>
            <a:ext cx="360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</a:rPr>
              <a:t>SAMG-MOUIT </a:t>
            </a:r>
            <a:r>
              <a:rPr lang="fr-FR" sz="2800" dirty="0" err="1">
                <a:solidFill>
                  <a:srgbClr val="00B0F0"/>
                </a:solidFill>
              </a:rPr>
              <a:t>Vaianu</a:t>
            </a:r>
            <a:endParaRPr lang="fr-FR" sz="2800" dirty="0">
              <a:solidFill>
                <a:srgbClr val="00B0F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A578CD7-53F4-4E86-80B2-DDBC24CF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13" y="37983"/>
            <a:ext cx="4336774" cy="32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4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2E7033-0B3F-423F-8CDE-6DF60368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07F64D-EAE7-4904-AA51-B38B9489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b="5785"/>
          <a:stretch/>
        </p:blipFill>
        <p:spPr>
          <a:xfrm>
            <a:off x="351183" y="33090"/>
            <a:ext cx="11489634" cy="61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2E7033-0B3F-423F-8CDE-6DF60368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C0715C-9790-4BBC-9934-26483DA9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080"/>
            <a:ext cx="12192000" cy="24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1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2E7033-0B3F-423F-8CDE-6DF60368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D0289D20-AC73-4FDC-A4CE-7E34E13C7D09}"/>
              </a:ext>
            </a:extLst>
          </p:cNvPr>
          <p:cNvSpPr txBox="1">
            <a:spLocks/>
          </p:cNvSpPr>
          <p:nvPr/>
        </p:nvSpPr>
        <p:spPr>
          <a:xfrm>
            <a:off x="1282810" y="944587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dirty="0"/>
              <a:t>Pour l’Application de Gestion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Choix du port COM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Suggestion nom et prénom des coureur inscrit à la course et pas encore associé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Incrémentation du numéro dossard dans le champ dossard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Validation automatique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fr-FR" dirty="0"/>
              <a:t>Pour le direct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Différence de temps entre le premier coureur et les poursuivants effectué par mon frère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668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2FB68A5C-0055-4F9C-BE69-46184E05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4" t="24863" r="1164" b="17489"/>
          <a:stretch/>
        </p:blipFill>
        <p:spPr>
          <a:xfrm>
            <a:off x="1526896" y="2115795"/>
            <a:ext cx="2933700" cy="1691209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694092" y="488116"/>
            <a:ext cx="480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Application association RFID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694319-1505-42E6-83B2-191575E6C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4" b="23336"/>
          <a:stretch/>
        </p:blipFill>
        <p:spPr>
          <a:xfrm>
            <a:off x="0" y="3250076"/>
            <a:ext cx="4415360" cy="254591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5676AA-AE2C-48B4-A583-D40205FE5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4235584" y="4260709"/>
            <a:ext cx="993746" cy="78199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00A5189-F218-4D64-83CC-0B984C755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8251" r="9078" b="31508"/>
          <a:stretch/>
        </p:blipFill>
        <p:spPr>
          <a:xfrm rot="20197682">
            <a:off x="8800955" y="4176625"/>
            <a:ext cx="993746" cy="7819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30" y="3729382"/>
            <a:ext cx="1691208" cy="16912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5FC9B1E-E4A5-4B94-90E1-85FC25653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7" y="4117050"/>
            <a:ext cx="1656522" cy="90114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8761686-9195-49D4-B6EA-6946E3B67891}"/>
              </a:ext>
            </a:extLst>
          </p:cNvPr>
          <p:cNvSpPr txBox="1"/>
          <p:nvPr/>
        </p:nvSpPr>
        <p:spPr>
          <a:xfrm>
            <a:off x="9743630" y="5561378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Base de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671E89-C41C-4535-8D01-3E98EBC84758}"/>
              </a:ext>
            </a:extLst>
          </p:cNvPr>
          <p:cNvSpPr txBox="1"/>
          <p:nvPr/>
        </p:nvSpPr>
        <p:spPr>
          <a:xfrm>
            <a:off x="1310737" y="5561378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Organisateur</a:t>
            </a:r>
          </a:p>
        </p:txBody>
      </p:sp>
    </p:spTree>
    <p:extLst>
      <p:ext uri="{BB962C8B-B14F-4D97-AF65-F5344CB8AC3E}">
        <p14:creationId xmlns:p14="http://schemas.microsoft.com/office/powerpoint/2010/main" val="286628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37448 -0.012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3707 -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e 57">
            <a:extLst>
              <a:ext uri="{FF2B5EF4-FFF2-40B4-BE49-F238E27FC236}">
                <a16:creationId xmlns:a16="http://schemas.microsoft.com/office/drawing/2014/main" id="{BA686091-B8B7-4B6C-86D0-B69B1262EE87}"/>
              </a:ext>
            </a:extLst>
          </p:cNvPr>
          <p:cNvGrpSpPr/>
          <p:nvPr/>
        </p:nvGrpSpPr>
        <p:grpSpPr>
          <a:xfrm>
            <a:off x="9321366" y="2785640"/>
            <a:ext cx="970385" cy="1039356"/>
            <a:chOff x="9321366" y="2797312"/>
            <a:chExt cx="970385" cy="1039356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00A5189-F218-4D64-83CC-0B984C75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321366" y="3054672"/>
              <a:ext cx="970385" cy="781996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EE88DA3-7AB3-4DE8-9661-5E7406D63194}"/>
                </a:ext>
              </a:extLst>
            </p:cNvPr>
            <p:cNvSpPr txBox="1"/>
            <p:nvPr/>
          </p:nvSpPr>
          <p:spPr>
            <a:xfrm>
              <a:off x="9325069" y="2797312"/>
              <a:ext cx="90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n°RFID</a:t>
              </a:r>
              <a:r>
                <a:rPr lang="fr-FR" dirty="0"/>
                <a:t> </a:t>
              </a:r>
            </a:p>
          </p:txBody>
        </p:sp>
      </p:grp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694091" y="488116"/>
            <a:ext cx="621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Application de Gestion (avant départ)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A2C5F6-6C11-4DA7-B64A-20BFF18F1EA9}"/>
              </a:ext>
            </a:extLst>
          </p:cNvPr>
          <p:cNvSpPr txBox="1"/>
          <p:nvPr/>
        </p:nvSpPr>
        <p:spPr>
          <a:xfrm>
            <a:off x="766994" y="4044558"/>
            <a:ext cx="100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Station</a:t>
            </a:r>
          </a:p>
        </p:txBody>
      </p:sp>
      <p:sp>
        <p:nvSpPr>
          <p:cNvPr id="13" name="Cylindre 12">
            <a:extLst>
              <a:ext uri="{FF2B5EF4-FFF2-40B4-BE49-F238E27FC236}">
                <a16:creationId xmlns:a16="http://schemas.microsoft.com/office/drawing/2014/main" id="{0E69F21D-79DC-4FC4-BCED-68C5B3D49C76}"/>
              </a:ext>
            </a:extLst>
          </p:cNvPr>
          <p:cNvSpPr/>
          <p:nvPr/>
        </p:nvSpPr>
        <p:spPr>
          <a:xfrm>
            <a:off x="891563" y="2710071"/>
            <a:ext cx="717571" cy="12274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A7B74-4DC8-40F4-83E5-D3C17FBF0CC2}"/>
              </a:ext>
            </a:extLst>
          </p:cNvPr>
          <p:cNvSpPr/>
          <p:nvPr/>
        </p:nvSpPr>
        <p:spPr>
          <a:xfrm>
            <a:off x="5428770" y="2710071"/>
            <a:ext cx="1104551" cy="1315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AABCA5E-018D-4DAD-8D81-E43D8DF390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954">
            <a:off x="168622" y="3321117"/>
            <a:ext cx="458470" cy="8667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5F00A3-9D6F-4C2A-B7FB-70015A344FC5}"/>
              </a:ext>
            </a:extLst>
          </p:cNvPr>
          <p:cNvSpPr txBox="1"/>
          <p:nvPr/>
        </p:nvSpPr>
        <p:spPr>
          <a:xfrm>
            <a:off x="4638261" y="4044485"/>
            <a:ext cx="269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Application de Gestion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983DB2-A7ED-4DCB-99AB-F07A3FFE9D8D}"/>
              </a:ext>
            </a:extLst>
          </p:cNvPr>
          <p:cNvSpPr txBox="1"/>
          <p:nvPr/>
        </p:nvSpPr>
        <p:spPr>
          <a:xfrm>
            <a:off x="9921508" y="4093943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Base de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39" y="2573998"/>
            <a:ext cx="1453538" cy="158742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7E010E0-972B-4704-B929-D93F3C027BEB}"/>
              </a:ext>
            </a:extLst>
          </p:cNvPr>
          <p:cNvCxnSpPr>
            <a:cxnSpLocks/>
          </p:cNvCxnSpPr>
          <p:nvPr/>
        </p:nvCxnSpPr>
        <p:spPr>
          <a:xfrm>
            <a:off x="1776166" y="3299239"/>
            <a:ext cx="648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815ADA5-FA78-4F42-8A91-31566A41E822}"/>
              </a:ext>
            </a:extLst>
          </p:cNvPr>
          <p:cNvSpPr txBox="1"/>
          <p:nvPr/>
        </p:nvSpPr>
        <p:spPr>
          <a:xfrm>
            <a:off x="1630820" y="2436798"/>
            <a:ext cx="37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heure courante + liste RFID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FB39E37-5D7E-4DE6-AF42-17AB9128FBFE}"/>
              </a:ext>
            </a:extLst>
          </p:cNvPr>
          <p:cNvSpPr txBox="1"/>
          <p:nvPr/>
        </p:nvSpPr>
        <p:spPr>
          <a:xfrm>
            <a:off x="7329377" y="2503706"/>
            <a:ext cx="21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liste RFID 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4199D52-EDAB-4CF4-B041-672339EAD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18" y="1997753"/>
            <a:ext cx="518160" cy="51816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DC8A7322-C253-4A98-BC34-6D55ED9E2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21" y="1997753"/>
            <a:ext cx="518160" cy="518160"/>
          </a:xfrm>
          <a:prstGeom prst="rect">
            <a:avLst/>
          </a:prstGeom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5D2A075-1895-466C-A3D4-CD69A7918C4B}"/>
              </a:ext>
            </a:extLst>
          </p:cNvPr>
          <p:cNvCxnSpPr>
            <a:cxnSpLocks/>
          </p:cNvCxnSpPr>
          <p:nvPr/>
        </p:nvCxnSpPr>
        <p:spPr>
          <a:xfrm>
            <a:off x="6680395" y="3361729"/>
            <a:ext cx="648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2342F30-B9BA-4721-8353-DFC3AAEC2002}"/>
              </a:ext>
            </a:extLst>
          </p:cNvPr>
          <p:cNvGrpSpPr/>
          <p:nvPr/>
        </p:nvGrpSpPr>
        <p:grpSpPr>
          <a:xfrm>
            <a:off x="3881448" y="2718175"/>
            <a:ext cx="1642655" cy="1258331"/>
            <a:chOff x="8993695" y="2582718"/>
            <a:chExt cx="1642655" cy="1258331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F74C7B-BA79-4BE0-8231-B8A77C808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321366" y="3059053"/>
              <a:ext cx="970385" cy="781996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51560E1-3FFF-4D0D-9401-F29A9BA1E100}"/>
                </a:ext>
              </a:extLst>
            </p:cNvPr>
            <p:cNvSpPr txBox="1"/>
            <p:nvPr/>
          </p:nvSpPr>
          <p:spPr>
            <a:xfrm>
              <a:off x="8993695" y="2582718"/>
              <a:ext cx="1642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Heure courante + </a:t>
              </a:r>
              <a:r>
                <a:rPr lang="fr-FR" dirty="0" err="1"/>
                <a:t>n°RFID</a:t>
              </a:r>
              <a:r>
                <a:rPr lang="fr-FR" dirty="0"/>
                <a:t> </a:t>
              </a:r>
            </a:p>
          </p:txBody>
        </p:sp>
      </p:grp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E2A0818-6F4D-418E-BD3E-D35DD7EE2788}"/>
              </a:ext>
            </a:extLst>
          </p:cNvPr>
          <p:cNvCxnSpPr>
            <a:cxnSpLocks/>
          </p:cNvCxnSpPr>
          <p:nvPr/>
        </p:nvCxnSpPr>
        <p:spPr>
          <a:xfrm>
            <a:off x="7005955" y="10433050"/>
            <a:ext cx="0" cy="1079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23242 1.48148E-6 " pathEditMode="relative" rAng="0" ptsTypes="AA">
                                      <p:cBhvr>
                                        <p:cTn id="15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23763 -0.0007 " pathEditMode="relative" rAng="0" ptsTypes="AA">
                                      <p:cBhvr>
                                        <p:cTn id="40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-0.22982 0.00834 " pathEditMode="relative" rAng="0" ptsTypes="AA">
                                      <p:cBhvr>
                                        <p:cTn id="54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-0.17578 -0.02176 " pathEditMode="relative" rAng="0" ptsTypes="AA">
                                      <p:cBhvr>
                                        <p:cTn id="6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4" grpId="0"/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A2342F30-B9BA-4721-8353-DFC3AAEC2002}"/>
              </a:ext>
            </a:extLst>
          </p:cNvPr>
          <p:cNvGrpSpPr/>
          <p:nvPr/>
        </p:nvGrpSpPr>
        <p:grpSpPr>
          <a:xfrm>
            <a:off x="1609342" y="1719395"/>
            <a:ext cx="1642655" cy="1588259"/>
            <a:chOff x="9151516" y="2252790"/>
            <a:chExt cx="1642655" cy="158825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F74C7B-BA79-4BE0-8231-B8A77C808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321366" y="3059053"/>
              <a:ext cx="970385" cy="781996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51560E1-3FFF-4D0D-9401-F29A9BA1E100}"/>
                </a:ext>
              </a:extLst>
            </p:cNvPr>
            <p:cNvSpPr txBox="1"/>
            <p:nvPr/>
          </p:nvSpPr>
          <p:spPr>
            <a:xfrm>
              <a:off x="9151516" y="2252790"/>
              <a:ext cx="16426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n°RFID</a:t>
              </a:r>
              <a:r>
                <a:rPr lang="fr-FR" dirty="0"/>
                <a:t> + </a:t>
              </a:r>
              <a:r>
                <a:rPr lang="fr-FR" dirty="0" err="1"/>
                <a:t>heurePass</a:t>
              </a:r>
              <a:r>
                <a:rPr lang="fr-FR" dirty="0"/>
                <a:t> + </a:t>
              </a:r>
              <a:r>
                <a:rPr lang="fr-FR" dirty="0" err="1"/>
                <a:t>n°Station</a:t>
              </a:r>
              <a:r>
                <a:rPr lang="fr-FR" dirty="0"/>
                <a:t> 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BA686091-B8B7-4B6C-86D0-B69B1262EE87}"/>
              </a:ext>
            </a:extLst>
          </p:cNvPr>
          <p:cNvGrpSpPr/>
          <p:nvPr/>
        </p:nvGrpSpPr>
        <p:grpSpPr>
          <a:xfrm>
            <a:off x="6566159" y="2365264"/>
            <a:ext cx="1163416" cy="1028671"/>
            <a:chOff x="9185334" y="2797312"/>
            <a:chExt cx="1163416" cy="1028671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00A5189-F218-4D64-83CC-0B984C75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8251" r="11002" b="31508"/>
            <a:stretch/>
          </p:blipFill>
          <p:spPr>
            <a:xfrm rot="20197682">
              <a:off x="9263067" y="3043987"/>
              <a:ext cx="970385" cy="781996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EE88DA3-7AB3-4DE8-9661-5E7406D63194}"/>
                </a:ext>
              </a:extLst>
            </p:cNvPr>
            <p:cNvSpPr txBox="1"/>
            <p:nvPr/>
          </p:nvSpPr>
          <p:spPr>
            <a:xfrm>
              <a:off x="9185334" y="2797312"/>
              <a:ext cx="116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heurePass</a:t>
              </a:r>
              <a:r>
                <a:rPr lang="fr-FR" dirty="0"/>
                <a:t> </a:t>
              </a:r>
            </a:p>
          </p:txBody>
        </p:sp>
      </p:grp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694090" y="488116"/>
            <a:ext cx="708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Application de Gestion (pendant la course)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A2C5F6-6C11-4DA7-B64A-20BFF18F1EA9}"/>
              </a:ext>
            </a:extLst>
          </p:cNvPr>
          <p:cNvSpPr txBox="1"/>
          <p:nvPr/>
        </p:nvSpPr>
        <p:spPr>
          <a:xfrm>
            <a:off x="766994" y="3504942"/>
            <a:ext cx="100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Station</a:t>
            </a:r>
          </a:p>
        </p:txBody>
      </p:sp>
      <p:sp>
        <p:nvSpPr>
          <p:cNvPr id="13" name="Cylindre 12">
            <a:extLst>
              <a:ext uri="{FF2B5EF4-FFF2-40B4-BE49-F238E27FC236}">
                <a16:creationId xmlns:a16="http://schemas.microsoft.com/office/drawing/2014/main" id="{0E69F21D-79DC-4FC4-BCED-68C5B3D49C76}"/>
              </a:ext>
            </a:extLst>
          </p:cNvPr>
          <p:cNvSpPr/>
          <p:nvPr/>
        </p:nvSpPr>
        <p:spPr>
          <a:xfrm>
            <a:off x="891563" y="2170455"/>
            <a:ext cx="717571" cy="12274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A7B74-4DC8-40F4-83E5-D3C17FBF0CC2}"/>
              </a:ext>
            </a:extLst>
          </p:cNvPr>
          <p:cNvSpPr/>
          <p:nvPr/>
        </p:nvSpPr>
        <p:spPr>
          <a:xfrm>
            <a:off x="5428770" y="2170455"/>
            <a:ext cx="1104551" cy="1315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AABCA5E-018D-4DAD-8D81-E43D8DF390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954">
            <a:off x="168622" y="2781501"/>
            <a:ext cx="458470" cy="8667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5F00A3-9D6F-4C2A-B7FB-70015A344FC5}"/>
              </a:ext>
            </a:extLst>
          </p:cNvPr>
          <p:cNvSpPr txBox="1"/>
          <p:nvPr/>
        </p:nvSpPr>
        <p:spPr>
          <a:xfrm>
            <a:off x="4638261" y="3504869"/>
            <a:ext cx="269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Application de Gestion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983DB2-A7ED-4DCB-99AB-F07A3FFE9D8D}"/>
              </a:ext>
            </a:extLst>
          </p:cNvPr>
          <p:cNvSpPr txBox="1"/>
          <p:nvPr/>
        </p:nvSpPr>
        <p:spPr>
          <a:xfrm>
            <a:off x="9921508" y="3554327"/>
            <a:ext cx="200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Base de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E6263A-6373-4F16-86E4-A270FCD84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39" y="2034382"/>
            <a:ext cx="1453538" cy="158742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C1C0135-C51A-43F6-A491-8B110D838BD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143"/>
            <a:ext cx="788670" cy="1097915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3462370-BC8B-46FE-95CA-8194064ED611}"/>
              </a:ext>
            </a:extLst>
          </p:cNvPr>
          <p:cNvCxnSpPr>
            <a:cxnSpLocks/>
          </p:cNvCxnSpPr>
          <p:nvPr/>
        </p:nvCxnSpPr>
        <p:spPr>
          <a:xfrm>
            <a:off x="1212112" y="4044143"/>
            <a:ext cx="0" cy="135623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3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8281 0.01342 " pathEditMode="relative" rAng="0" ptsTypes="AA">
                                      <p:cBhvr>
                                        <p:cTn id="15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0.20286 0.00462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21054 -0.00857 " pathEditMode="relative" rAng="0" ptsTypes="AA">
                                      <p:cBhvr>
                                        <p:cTn id="28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FDCE6-180C-4926-8B3C-E57A8AB6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501152"/>
            <a:ext cx="11953460" cy="55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4967AD-B13C-44F2-BCBB-A51151FA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17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B427E6-2554-4774-8AEE-4114CF81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40" y="1610140"/>
            <a:ext cx="8672830" cy="31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76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885CC6-9B95-4268-8B8A-F9E0AD2B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3" y="2327043"/>
            <a:ext cx="8470084" cy="14386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F746301-F534-468C-9C00-7CB1E4BECC3C}"/>
              </a:ext>
            </a:extLst>
          </p:cNvPr>
          <p:cNvSpPr txBox="1"/>
          <p:nvPr/>
        </p:nvSpPr>
        <p:spPr>
          <a:xfrm>
            <a:off x="4607656" y="1298351"/>
            <a:ext cx="224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Dossard</a:t>
            </a:r>
          </a:p>
        </p:txBody>
      </p:sp>
    </p:spTree>
    <p:extLst>
      <p:ext uri="{BB962C8B-B14F-4D97-AF65-F5344CB8AC3E}">
        <p14:creationId xmlns:p14="http://schemas.microsoft.com/office/powerpoint/2010/main" val="43041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FBA1340-9E1C-4F5B-97D6-EDB223A95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" y="0"/>
            <a:ext cx="12077749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E9C120-09BF-409C-A911-9B6DB80D3A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0067" y="2250992"/>
            <a:ext cx="3943626" cy="2957720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3E1820B-96BE-4699-849F-D770CBF28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75" y="2139559"/>
            <a:ext cx="3080948" cy="30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5926"/>
            <a:ext cx="10058400" cy="1450757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Présentation de CHRONO_NG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E68E12-C6A4-47EE-A4E1-18A25FA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3810E1-3499-4DEF-8D07-208713B39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3" y="1774724"/>
            <a:ext cx="6785114" cy="45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20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G_0716">
            <a:hlinkClick r:id="" action="ppaction://media"/>
            <a:extLst>
              <a:ext uri="{FF2B5EF4-FFF2-40B4-BE49-F238E27FC236}">
                <a16:creationId xmlns:a16="http://schemas.microsoft.com/office/drawing/2014/main" id="{4CB6996C-2F2D-454D-A172-0134EBB0F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621078" cy="573984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9226FC-DA39-4511-8A6F-DAAE71E7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5</a:t>
            </a:r>
          </a:p>
        </p:txBody>
      </p:sp>
      <p:pic>
        <p:nvPicPr>
          <p:cNvPr id="6" name="IMG_0703">
            <a:hlinkClick r:id="" action="ppaction://media"/>
            <a:extLst>
              <a:ext uri="{FF2B5EF4-FFF2-40B4-BE49-F238E27FC236}">
                <a16:creationId xmlns:a16="http://schemas.microsoft.com/office/drawing/2014/main" id="{068AF8A1-05A2-4A90-A574-831946576B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8742880" y="2056631"/>
            <a:ext cx="3260034" cy="300728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AB21FC8-D7A0-491A-8E2C-29E6E4152047}"/>
              </a:ext>
            </a:extLst>
          </p:cNvPr>
          <p:cNvSpPr/>
          <p:nvPr/>
        </p:nvSpPr>
        <p:spPr>
          <a:xfrm>
            <a:off x="7222436" y="1362878"/>
            <a:ext cx="1896504" cy="6047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99220D-F38F-4F1D-B19A-802E344913A3}"/>
              </a:ext>
            </a:extLst>
          </p:cNvPr>
          <p:cNvSpPr/>
          <p:nvPr/>
        </p:nvSpPr>
        <p:spPr>
          <a:xfrm>
            <a:off x="1565533" y="4020635"/>
            <a:ext cx="6480313" cy="6047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4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37454C-67A1-4EFB-BA3D-11F16C33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4DC056-C709-4978-B776-2E3EEEB62C1F}"/>
              </a:ext>
            </a:extLst>
          </p:cNvPr>
          <p:cNvSpPr txBox="1"/>
          <p:nvPr/>
        </p:nvSpPr>
        <p:spPr>
          <a:xfrm>
            <a:off x="3299792" y="463464"/>
            <a:ext cx="534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Problème résolu pour les numéros RFID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2AE8D6-D826-49A5-ABAF-A369151FC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32" y="1432302"/>
            <a:ext cx="9687336" cy="8053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D15F5D-5600-47D6-97F9-A989148C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33" y="2544556"/>
            <a:ext cx="93154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7924C6-0FA0-49E1-988D-4F5CDF48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781C49-F76D-4C19-9524-E70A55E3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55" y="1200150"/>
            <a:ext cx="98107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8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1FDF46-0289-451B-A4B5-1234E668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D216BB-6D24-4808-A7E5-A5CEAB07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1545114"/>
            <a:ext cx="8587408" cy="3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2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9101EC-8912-46CB-A2B0-53F0EB53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69"/>
            <a:ext cx="12125325" cy="57340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19F521D-58C0-4876-B80E-78FB9B756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2" y="967108"/>
            <a:ext cx="10487736" cy="1222496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A7D0DDC-8272-4078-A332-E95FABF7384F}"/>
              </a:ext>
            </a:extLst>
          </p:cNvPr>
          <p:cNvSpPr/>
          <p:nvPr/>
        </p:nvSpPr>
        <p:spPr>
          <a:xfrm>
            <a:off x="7374834" y="1590261"/>
            <a:ext cx="934279" cy="4903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842AA9D-F640-4297-93F8-DA1BAADBB0DA}"/>
              </a:ext>
            </a:extLst>
          </p:cNvPr>
          <p:cNvSpPr/>
          <p:nvPr/>
        </p:nvSpPr>
        <p:spPr>
          <a:xfrm>
            <a:off x="4731026" y="1590261"/>
            <a:ext cx="1086678" cy="4903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A015268-6E87-41EF-B5E0-2091247324ED}"/>
              </a:ext>
            </a:extLst>
          </p:cNvPr>
          <p:cNvSpPr/>
          <p:nvPr/>
        </p:nvSpPr>
        <p:spPr>
          <a:xfrm>
            <a:off x="622852" y="488169"/>
            <a:ext cx="5380383" cy="2331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746301-F534-468C-9C00-7CB1E4BECC3C}"/>
              </a:ext>
            </a:extLst>
          </p:cNvPr>
          <p:cNvSpPr txBox="1"/>
          <p:nvPr/>
        </p:nvSpPr>
        <p:spPr>
          <a:xfrm>
            <a:off x="477077" y="26504"/>
            <a:ext cx="769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RFID.php</a:t>
            </a:r>
            <a:r>
              <a:rPr lang="fr-FR" sz="2400" dirty="0"/>
              <a:t> (chrono.alwaysdata.net/</a:t>
            </a:r>
            <a:r>
              <a:rPr lang="fr-FR" sz="2400" dirty="0" err="1"/>
              <a:t>RFID.php</a:t>
            </a:r>
            <a:r>
              <a:rPr lang="fr-FR" sz="2400" dirty="0"/>
              <a:t>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5D320AA-8475-40FA-AF3C-B014638A8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2" y="2595660"/>
            <a:ext cx="9201150" cy="619125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842AA9D-F640-4297-93F8-DA1BAADBB0DA}"/>
              </a:ext>
            </a:extLst>
          </p:cNvPr>
          <p:cNvSpPr/>
          <p:nvPr/>
        </p:nvSpPr>
        <p:spPr>
          <a:xfrm>
            <a:off x="3466407" y="2703744"/>
            <a:ext cx="1695797" cy="6047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842AA9D-F640-4297-93F8-DA1BAADBB0DA}"/>
              </a:ext>
            </a:extLst>
          </p:cNvPr>
          <p:cNvSpPr/>
          <p:nvPr/>
        </p:nvSpPr>
        <p:spPr>
          <a:xfrm>
            <a:off x="7966365" y="2744694"/>
            <a:ext cx="1501832" cy="5637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773596" y="829408"/>
            <a:ext cx="9782874" cy="3152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622852" y="4089880"/>
            <a:ext cx="6883541" cy="1928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0" grpId="0" animBg="1"/>
      <p:bldP spid="10" grpId="1" animBg="1"/>
      <p:bldP spid="11" grpId="0" animBg="1"/>
      <p:bldP spid="12" grpId="0" animBg="1"/>
      <p:bldP spid="14" grpId="0" animBg="1"/>
      <p:bldP spid="14" grpId="1" animBg="1"/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7" y="1862050"/>
            <a:ext cx="9835942" cy="11554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746301-F534-468C-9C00-7CB1E4BECC3C}"/>
              </a:ext>
            </a:extLst>
          </p:cNvPr>
          <p:cNvSpPr txBox="1"/>
          <p:nvPr/>
        </p:nvSpPr>
        <p:spPr>
          <a:xfrm>
            <a:off x="4575251" y="749711"/>
            <a:ext cx="224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chrono</a:t>
            </a:r>
          </a:p>
        </p:txBody>
      </p:sp>
    </p:spTree>
    <p:extLst>
      <p:ext uri="{BB962C8B-B14F-4D97-AF65-F5344CB8AC3E}">
        <p14:creationId xmlns:p14="http://schemas.microsoft.com/office/powerpoint/2010/main" val="109058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71934C4D-F859-4CFC-8E0E-A86D3C44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69"/>
            <a:ext cx="12125325" cy="5734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3D8D6E-8326-4128-9DBD-964913FD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4" y="1198094"/>
            <a:ext cx="7696200" cy="1162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123BDC-EF7B-4168-B155-AB56817E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89"/>
            <a:ext cx="12125325" cy="795081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583096" y="4094922"/>
            <a:ext cx="6745356" cy="19215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5777F92-81CE-4D7A-A951-7D746E3DA999}"/>
              </a:ext>
            </a:extLst>
          </p:cNvPr>
          <p:cNvSpPr/>
          <p:nvPr/>
        </p:nvSpPr>
        <p:spPr>
          <a:xfrm>
            <a:off x="5648739" y="2488799"/>
            <a:ext cx="894522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D2BE089-FB09-4832-B7C5-0F1B2E1D4591}"/>
              </a:ext>
            </a:extLst>
          </p:cNvPr>
          <p:cNvSpPr/>
          <p:nvPr/>
        </p:nvSpPr>
        <p:spPr>
          <a:xfrm>
            <a:off x="4157870" y="2891332"/>
            <a:ext cx="894522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89160D3-A884-4DAC-96D5-8EEECDB9713F}"/>
              </a:ext>
            </a:extLst>
          </p:cNvPr>
          <p:cNvSpPr/>
          <p:nvPr/>
        </p:nvSpPr>
        <p:spPr>
          <a:xfrm>
            <a:off x="4177748" y="3650173"/>
            <a:ext cx="993913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87609DE-8537-4ABF-9FD8-B13DAD4CF3E9}"/>
              </a:ext>
            </a:extLst>
          </p:cNvPr>
          <p:cNvSpPr/>
          <p:nvPr/>
        </p:nvSpPr>
        <p:spPr>
          <a:xfrm>
            <a:off x="940904" y="4508008"/>
            <a:ext cx="2319132" cy="1898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85CC688-A954-4E14-956C-D8E2CAE211F8}"/>
              </a:ext>
            </a:extLst>
          </p:cNvPr>
          <p:cNvSpPr/>
          <p:nvPr/>
        </p:nvSpPr>
        <p:spPr>
          <a:xfrm>
            <a:off x="940903" y="5267794"/>
            <a:ext cx="3816626" cy="6075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749351" y="2368890"/>
            <a:ext cx="9782874" cy="1692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1AAF56-ACAF-4C70-948F-41E3379B64E5}"/>
              </a:ext>
            </a:extLst>
          </p:cNvPr>
          <p:cNvSpPr/>
          <p:nvPr/>
        </p:nvSpPr>
        <p:spPr>
          <a:xfrm>
            <a:off x="740225" y="799060"/>
            <a:ext cx="9782874" cy="1458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232F4A7-4720-45D1-815D-FF5FD1457885}"/>
              </a:ext>
            </a:extLst>
          </p:cNvPr>
          <p:cNvSpPr/>
          <p:nvPr/>
        </p:nvSpPr>
        <p:spPr>
          <a:xfrm>
            <a:off x="5201478" y="1142638"/>
            <a:ext cx="894522" cy="3681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9C0CB3B-D32B-4949-9DFA-A358DCC2FD16}"/>
              </a:ext>
            </a:extLst>
          </p:cNvPr>
          <p:cNvSpPr/>
          <p:nvPr/>
        </p:nvSpPr>
        <p:spPr>
          <a:xfrm>
            <a:off x="5985916" y="1166564"/>
            <a:ext cx="800341" cy="3971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63E77BC-C29C-443C-9D49-763820BFCC20}"/>
              </a:ext>
            </a:extLst>
          </p:cNvPr>
          <p:cNvSpPr/>
          <p:nvPr/>
        </p:nvSpPr>
        <p:spPr>
          <a:xfrm>
            <a:off x="6645759" y="1144784"/>
            <a:ext cx="894521" cy="3899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3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3" grpId="0" animBg="1"/>
      <p:bldP spid="19" grpId="0" animBg="1"/>
      <p:bldP spid="19" grpId="1" animBg="1"/>
      <p:bldP spid="21" grpId="0" animBg="1"/>
      <p:bldP spid="21" grpId="1" animBg="1"/>
      <p:bldP spid="17" grpId="0" animBg="1"/>
      <p:bldP spid="17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AF377A-73A5-49D9-A61A-BA4BEFB0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CFEE08-4B1E-4284-9157-7F0DDB04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22"/>
            <a:ext cx="12192000" cy="656904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F06472E-FE34-4706-AEF0-201094F5BDF1}"/>
              </a:ext>
            </a:extLst>
          </p:cNvPr>
          <p:cNvSpPr/>
          <p:nvPr/>
        </p:nvSpPr>
        <p:spPr>
          <a:xfrm>
            <a:off x="5817704" y="2305878"/>
            <a:ext cx="2107096" cy="7686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7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7A38A9-F6A8-4086-AED9-D0AA30D1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E48F-3D01-47ED-8658-8CAFE623DB4D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F99D56-59A6-46F6-8EA5-5796E1D33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26"/>
            <a:ext cx="12192000" cy="59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4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6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773979" y="2784764"/>
            <a:ext cx="381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Point sur le projet </a:t>
            </a:r>
          </a:p>
        </p:txBody>
      </p:sp>
    </p:spTree>
    <p:extLst>
      <p:ext uri="{BB962C8B-B14F-4D97-AF65-F5344CB8AC3E}">
        <p14:creationId xmlns:p14="http://schemas.microsoft.com/office/powerpoint/2010/main" val="209729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5926"/>
            <a:ext cx="10058400" cy="1450757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L’équipe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E68E12-C6A4-47EE-A4E1-18A25FA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6C9D9A-B4BA-47CA-A276-23424B70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38" y="2081661"/>
            <a:ext cx="5009324" cy="34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4868527" y="249577"/>
            <a:ext cx="112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IR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ED81CA-0773-46E2-8513-3D358C5A6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64" y="1059639"/>
            <a:ext cx="4161182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4974544" y="249577"/>
            <a:ext cx="112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EC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88C405-323B-4950-8925-AC070BB4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99" y="1226361"/>
            <a:ext cx="3152712" cy="440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0E74E88-0D53-428D-A7FD-DC22B13B4B4B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277863-9AEA-4B04-851F-ED31346E3018}"/>
              </a:ext>
            </a:extLst>
          </p:cNvPr>
          <p:cNvSpPr txBox="1"/>
          <p:nvPr/>
        </p:nvSpPr>
        <p:spPr>
          <a:xfrm>
            <a:off x="4868527" y="249577"/>
            <a:ext cx="112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  <a:latin typeface="+mj-lt"/>
              </a:rPr>
              <a:t>IR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BF4BBD-2617-4F71-BBF9-4D2ECE648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21" y="1251795"/>
            <a:ext cx="3855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A8738-D54D-4E61-838A-76E27B53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Amélioration effectuées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3145DB-5445-477C-82D8-0D986FC8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Pour l’Application Windows (Association RFID plus rapide)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Choix du port COM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Suggestion nom et prénom des coureur inscrit à la course et pas encore associé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Incrémentation du numéro dossard dans le champ dossard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Validation automatique</a:t>
            </a:r>
          </a:p>
          <a:p>
            <a:pPr marL="0" indent="0">
              <a:buNone/>
            </a:pPr>
            <a:r>
              <a:rPr lang="fr-FR" dirty="0"/>
              <a:t>Pour le direct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Différence de temps entre le premier coureur et les poursuivants effectué par mon frère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E68E12-C6A4-47EE-A4E1-18A25FA8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9048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2E7033-0B3F-423F-8CDE-6DF60368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E8E64C-1FB4-45DE-A7E9-D21177110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r="761" b="5785"/>
          <a:stretch/>
        </p:blipFill>
        <p:spPr>
          <a:xfrm>
            <a:off x="357809" y="33090"/>
            <a:ext cx="11688418" cy="63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8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2E7033-0B3F-423F-8CDE-6DF60368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AA4CAF-8D3A-4221-B36F-9732CB31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60" y="1636858"/>
            <a:ext cx="4134680" cy="35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041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2359</TotalTime>
  <Words>261</Words>
  <Application>Microsoft Office PowerPoint</Application>
  <PresentationFormat>Grand écran</PresentationFormat>
  <Paragraphs>73</Paragraphs>
  <Slides>29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Wingdings 2</vt:lpstr>
      <vt:lpstr>HDOfficeLightV0</vt:lpstr>
      <vt:lpstr>1_HDOfficeLightV0</vt:lpstr>
      <vt:lpstr>Rétrospective</vt:lpstr>
      <vt:lpstr>Projet : CHRONO_NG</vt:lpstr>
      <vt:lpstr>Présentation de CHRONO_NG</vt:lpstr>
      <vt:lpstr>L’équipe</vt:lpstr>
      <vt:lpstr>Présentation PowerPoint</vt:lpstr>
      <vt:lpstr>Présentation PowerPoint</vt:lpstr>
      <vt:lpstr>Présentation PowerPoint</vt:lpstr>
      <vt:lpstr>Amélioration effectuées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CHRONO_NG</dc:title>
  <dc:creator>Paihere</dc:creator>
  <cp:lastModifiedBy>PackardBell</cp:lastModifiedBy>
  <cp:revision>174</cp:revision>
  <dcterms:created xsi:type="dcterms:W3CDTF">2019-03-18T21:41:50Z</dcterms:created>
  <dcterms:modified xsi:type="dcterms:W3CDTF">2019-05-17T14:05:24Z</dcterms:modified>
</cp:coreProperties>
</file>